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67" r:id="rId4"/>
    <p:sldId id="268" r:id="rId5"/>
    <p:sldId id="270" r:id="rId6"/>
    <p:sldId id="278" r:id="rId7"/>
    <p:sldId id="271" r:id="rId8"/>
    <p:sldId id="272" r:id="rId9"/>
    <p:sldId id="273" r:id="rId10"/>
    <p:sldId id="275" r:id="rId11"/>
    <p:sldId id="276" r:id="rId12"/>
    <p:sldId id="277" r:id="rId13"/>
    <p:sldId id="269" r:id="rId14"/>
    <p:sldId id="266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06/12/2023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06/12/2023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06/12/2023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06/12/2023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8BF1F2A-EFA0-B147-8D77-1142CBC5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23" y="141836"/>
            <a:ext cx="3237465" cy="18939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95005A-5D7D-EA47-C324-69911C4235F6}"/>
              </a:ext>
            </a:extLst>
          </p:cNvPr>
          <p:cNvSpPr txBox="1"/>
          <p:nvPr/>
        </p:nvSpPr>
        <p:spPr>
          <a:xfrm>
            <a:off x="2125199" y="3206262"/>
            <a:ext cx="866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Programação Web– Carlos Henrique Veríssimos Pereira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A4A096-9355-E421-CF8E-A9A0E77CD79F}"/>
              </a:ext>
            </a:extLst>
          </p:cNvPr>
          <p:cNvSpPr txBox="1"/>
          <p:nvPr/>
        </p:nvSpPr>
        <p:spPr>
          <a:xfrm>
            <a:off x="2411470" y="2559931"/>
            <a:ext cx="940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Plataforma de gestão de restaurante.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FCB1A8-6BB5-FEBB-6E04-AE3DCB873B73}"/>
              </a:ext>
            </a:extLst>
          </p:cNvPr>
          <p:cNvSpPr txBox="1"/>
          <p:nvPr/>
        </p:nvSpPr>
        <p:spPr>
          <a:xfrm>
            <a:off x="490363" y="5126182"/>
            <a:ext cx="81133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Lucas Sousa Andrade </a:t>
            </a:r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1142738645   </a:t>
            </a:r>
          </a:p>
          <a:p>
            <a:pPr algn="ctr" rtl="0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Erike reis de almeida </a:t>
            </a:r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1142687348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B184CF-085A-33C7-312C-315A5E7F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845993"/>
            <a:ext cx="6972300" cy="59150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ABA4E56-04E8-65A2-6881-66F4D9503FBB}"/>
              </a:ext>
            </a:extLst>
          </p:cNvPr>
          <p:cNvSpPr txBox="1"/>
          <p:nvPr/>
        </p:nvSpPr>
        <p:spPr>
          <a:xfrm>
            <a:off x="3837709" y="261218"/>
            <a:ext cx="351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tela reserva</a:t>
            </a:r>
          </a:p>
        </p:txBody>
      </p:sp>
    </p:spTree>
    <p:extLst>
      <p:ext uri="{BB962C8B-B14F-4D97-AF65-F5344CB8AC3E}">
        <p14:creationId xmlns:p14="http://schemas.microsoft.com/office/powerpoint/2010/main" val="414306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9D76FC-2B49-3632-A811-6477E014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50" y="809625"/>
            <a:ext cx="5991225" cy="6048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AE0D77-0C87-DB04-4419-133FAF367C9D}"/>
              </a:ext>
            </a:extLst>
          </p:cNvPr>
          <p:cNvSpPr txBox="1"/>
          <p:nvPr/>
        </p:nvSpPr>
        <p:spPr>
          <a:xfrm>
            <a:off x="4065563" y="224850"/>
            <a:ext cx="319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tela reserva </a:t>
            </a:r>
          </a:p>
        </p:txBody>
      </p:sp>
    </p:spTree>
    <p:extLst>
      <p:ext uri="{BB962C8B-B14F-4D97-AF65-F5344CB8AC3E}">
        <p14:creationId xmlns:p14="http://schemas.microsoft.com/office/powerpoint/2010/main" val="142544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C985CD9-F9CF-7007-A879-B4596E8F2C13}"/>
              </a:ext>
            </a:extLst>
          </p:cNvPr>
          <p:cNvSpPr txBox="1"/>
          <p:nvPr/>
        </p:nvSpPr>
        <p:spPr>
          <a:xfrm>
            <a:off x="2827605" y="379828"/>
            <a:ext cx="457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tela reserva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6751EA-3D92-3929-A9AA-1DCDA57A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25" y="1139483"/>
            <a:ext cx="6738424" cy="54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5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CCF1F4-AF1A-872F-2B6A-CAFBF4CDA05B}"/>
              </a:ext>
            </a:extLst>
          </p:cNvPr>
          <p:cNvSpPr txBox="1"/>
          <p:nvPr/>
        </p:nvSpPr>
        <p:spPr>
          <a:xfrm>
            <a:off x="1620983" y="2532267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0" dirty="0">
                <a:effectLst/>
                <a:latin typeface="Söhne"/>
              </a:rPr>
              <a:t>Acompanhe agora uma exibição prática do nosso sistema em ação.</a:t>
            </a:r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510923-738E-5709-32CE-B15962831263}"/>
              </a:ext>
            </a:extLst>
          </p:cNvPr>
          <p:cNvSpPr txBox="1"/>
          <p:nvPr/>
        </p:nvSpPr>
        <p:spPr>
          <a:xfrm>
            <a:off x="1773383" y="2424545"/>
            <a:ext cx="940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06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Place_V">
            <a:hlinkClick r:id="" action="ppaction://media"/>
            <a:extLst>
              <a:ext uri="{FF2B5EF4-FFF2-40B4-BE49-F238E27FC236}">
                <a16:creationId xmlns:a16="http://schemas.microsoft.com/office/drawing/2014/main" id="{0B215473-47E1-C030-EEAF-7737E1926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9749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440000"/>
    </mc:Choice>
    <mc:Fallback>
      <p:transition spd="slow" advClick="0" advTm="224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DF8A2-FFBF-744C-7450-AFF86FDF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655" y="2471160"/>
            <a:ext cx="9905999" cy="3541714"/>
          </a:xfrm>
        </p:spPr>
        <p:txBody>
          <a:bodyPr/>
          <a:lstStyle/>
          <a:p>
            <a:pPr marL="0" indent="0" algn="just">
              <a:buNone/>
            </a:pPr>
            <a:r>
              <a:rPr lang="pt-BR" b="0" dirty="0">
                <a:effectLst/>
                <a:latin typeface="Söhne"/>
              </a:rPr>
              <a:t>Nossa plataforma foi concebida com a missão clara de simplificar a administração de restaurantes, independentemente de seu tipo. Optar pelos nossos serviços proporciona aos clientes o acesso a um conjunto robusto de ferramentas poderosas, meticulosamente projetadas para aprimorar a eficiência e a eficácia na gestão de seus negócios.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B86681-A564-17E4-AA10-3C7EE62DA506}"/>
              </a:ext>
            </a:extLst>
          </p:cNvPr>
          <p:cNvSpPr txBox="1"/>
          <p:nvPr/>
        </p:nvSpPr>
        <p:spPr>
          <a:xfrm>
            <a:off x="1842655" y="706582"/>
            <a:ext cx="875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0" dirty="0">
                <a:effectLst/>
                <a:latin typeface="Söhne"/>
              </a:rPr>
              <a:t>Necessidades Corporativas que o Sistema Aborda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47913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F925EB1-85C7-AA27-4229-FBAF7830E6EB}"/>
              </a:ext>
            </a:extLst>
          </p:cNvPr>
          <p:cNvSpPr txBox="1"/>
          <p:nvPr/>
        </p:nvSpPr>
        <p:spPr>
          <a:xfrm>
            <a:off x="2202871" y="204281"/>
            <a:ext cx="755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Recursos Técnicos Do Sistema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CC1AA3-06FF-71E6-1C02-48340C456925}"/>
              </a:ext>
            </a:extLst>
          </p:cNvPr>
          <p:cNvSpPr txBox="1"/>
          <p:nvPr/>
        </p:nvSpPr>
        <p:spPr>
          <a:xfrm>
            <a:off x="1814946" y="1493130"/>
            <a:ext cx="103770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Página Inicial (Home) A tela principal do nosso site é o ponto de partida para explorar nossos serviços propostos. Aqui, você encontrará uma visão geral concisa e atraente do que oferecemos, destacando os aspectos únicos que nos diferenciam. Nossa página inicial é projetada para fornecer informações essenciais e despertar seu interesse em saber mais sobre o que podemos fazer por você.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955B72-F6CF-BF2D-B219-2B9EEDBF5F8E}"/>
              </a:ext>
            </a:extLst>
          </p:cNvPr>
          <p:cNvSpPr txBox="1"/>
          <p:nvPr/>
        </p:nvSpPr>
        <p:spPr>
          <a:xfrm>
            <a:off x="1814946" y="3401345"/>
            <a:ext cx="8686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tela de cadastro é o ponto inicial para ingressar em nossa plataforma. Nesse estágio, os usuários podem se inscrever, fornecendo informações básicas para criar a conta. Esse processo ágil e simplificado proporciona acesso rápido a todas as funcionalidades e benefícios oferecidos</a:t>
            </a:r>
            <a:r>
              <a:rPr lang="pt-BR" sz="2000" dirty="0">
                <a:latin typeface="Söhne"/>
              </a:rPr>
              <a:t>.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49E324-8E67-9403-7106-35E65C972537}"/>
              </a:ext>
            </a:extLst>
          </p:cNvPr>
          <p:cNvSpPr txBox="1"/>
          <p:nvPr/>
        </p:nvSpPr>
        <p:spPr>
          <a:xfrm>
            <a:off x="1814946" y="5000087"/>
            <a:ext cx="1019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tela de login, usuários cadastrados podem efetuar o acesso de forma rápida e segura. Basta inserir suas credenciais para explorar a conta e as funcionalidades exclusivas. Garantimos uma experiência de login conveniente e protegida.</a:t>
            </a: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7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AFDA25-76F5-5BAB-90D9-068763376BB0}"/>
              </a:ext>
            </a:extLst>
          </p:cNvPr>
          <p:cNvSpPr txBox="1"/>
          <p:nvPr/>
        </p:nvSpPr>
        <p:spPr>
          <a:xfrm>
            <a:off x="2895600" y="124691"/>
            <a:ext cx="669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Recursos Técnicos Do Sistema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1B8A61-0749-B0AB-9445-B607736CF65B}"/>
              </a:ext>
            </a:extLst>
          </p:cNvPr>
          <p:cNvSpPr txBox="1"/>
          <p:nvPr/>
        </p:nvSpPr>
        <p:spPr>
          <a:xfrm>
            <a:off x="1745673" y="1517351"/>
            <a:ext cx="10141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nossa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</a:t>
            </a: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reservas, você tem total autonomia. Escolha a data e horário desejados, insira suas informações pessoais - nome, telefone para contato e número de pessoas. Indique se necessita de vagas de estacionamento e conclua gerando sua reserva. Em caso de imprevistos, oferecemos a facilidade de alterar dados ou excluir a reserva, proporcionando uma experiência conveniente e adaptável.</a:t>
            </a: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01CB82-3098-B47F-A9CD-FFE0B0758FC6}"/>
              </a:ext>
            </a:extLst>
          </p:cNvPr>
          <p:cNvSpPr txBox="1"/>
          <p:nvPr/>
        </p:nvSpPr>
        <p:spPr>
          <a:xfrm>
            <a:off x="1745673" y="3872345"/>
            <a:ext cx="9698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tela de cardápio, os usuários têm acesso a uma ampla variedade de opções oferecidas pelo estabelecimento, proporcionando uma experiência completa de exploração.</a:t>
            </a: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4BAD99-C2EA-DF32-FF15-D4C5CCFF712D}"/>
              </a:ext>
            </a:extLst>
          </p:cNvPr>
          <p:cNvSpPr txBox="1"/>
          <p:nvPr/>
        </p:nvSpPr>
        <p:spPr>
          <a:xfrm>
            <a:off x="1745673" y="5226065"/>
            <a:ext cx="8963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 tela de feedback onde usuários podem nos avaliar  deixando sua mensagem de satisfação.</a:t>
            </a:r>
          </a:p>
        </p:txBody>
      </p:sp>
    </p:spTree>
    <p:extLst>
      <p:ext uri="{BB962C8B-B14F-4D97-AF65-F5344CB8AC3E}">
        <p14:creationId xmlns:p14="http://schemas.microsoft.com/office/powerpoint/2010/main" val="228673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5B7F533-6A1A-C395-0A8F-3D4F19E2EB7D}"/>
              </a:ext>
            </a:extLst>
          </p:cNvPr>
          <p:cNvSpPr txBox="1"/>
          <p:nvPr/>
        </p:nvSpPr>
        <p:spPr>
          <a:xfrm>
            <a:off x="1489362" y="115729"/>
            <a:ext cx="9878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contendo os elementos técnicos que foram implementados.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FBF976-8B64-40E1-90D0-77115FC9B5B3}"/>
              </a:ext>
            </a:extLst>
          </p:cNvPr>
          <p:cNvSpPr txBox="1"/>
          <p:nvPr/>
        </p:nvSpPr>
        <p:spPr>
          <a:xfrm>
            <a:off x="928252" y="1987784"/>
            <a:ext cx="550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principal.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949B95-1207-5F79-1F6D-0DC7666D50C9}"/>
              </a:ext>
            </a:extLst>
          </p:cNvPr>
          <p:cNvSpPr txBox="1"/>
          <p:nvPr/>
        </p:nvSpPr>
        <p:spPr>
          <a:xfrm>
            <a:off x="990604" y="1526543"/>
            <a:ext cx="458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Do Sistema.</a:t>
            </a:r>
          </a:p>
        </p:txBody>
      </p:sp>
      <p:sp>
        <p:nvSpPr>
          <p:cNvPr id="7" name="AutoShape 1" descr="User">
            <a:extLst>
              <a:ext uri="{FF2B5EF4-FFF2-40B4-BE49-F238E27FC236}">
                <a16:creationId xmlns:a16="http://schemas.microsoft.com/office/drawing/2014/main" id="{E7623D1A-DA61-7ACF-4BFD-7FA74E514F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EDF35-8647-1E80-34BC-1ADE6A8D648E}"/>
              </a:ext>
            </a:extLst>
          </p:cNvPr>
          <p:cNvSpPr txBox="1"/>
          <p:nvPr/>
        </p:nvSpPr>
        <p:spPr>
          <a:xfrm>
            <a:off x="3574477" y="2851797"/>
            <a:ext cx="3380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do sistema.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79AD98-362C-11E0-3705-7DF6DB682981}"/>
              </a:ext>
            </a:extLst>
          </p:cNvPr>
          <p:cNvSpPr txBox="1"/>
          <p:nvPr/>
        </p:nvSpPr>
        <p:spPr>
          <a:xfrm>
            <a:off x="3629885" y="3344484"/>
            <a:ext cx="605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Lógica das telas e Interação.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D91077-D09D-4E38-4601-8ECB097A8616}"/>
              </a:ext>
            </a:extLst>
          </p:cNvPr>
          <p:cNvSpPr txBox="1"/>
          <p:nvPr/>
        </p:nvSpPr>
        <p:spPr>
          <a:xfrm>
            <a:off x="845127" y="4300202"/>
            <a:ext cx="10654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a execução do nosso projeto, implementamos na estrutura HTML elementos cruciais, como classes, divs e ID, para facilitar a manipulação do CSS. Além disso, incorporamos Javascript para enriquecer a interatividade, tornando a experiência mais dinâmica e envolvente para os usuários.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função Javascript, realizamos validações de login verificando se as credenciais inseridas pelo usuário estão cadastradas em nosso sistema. Consultamos o localStorage para confirmar a existência de e-mails e senhas válidos na lista de clientes, garantindo assim uma interação segura e personalizada.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239807-654F-1F4D-5D4F-8442F61DFD97}"/>
              </a:ext>
            </a:extLst>
          </p:cNvPr>
          <p:cNvSpPr txBox="1"/>
          <p:nvPr/>
        </p:nvSpPr>
        <p:spPr>
          <a:xfrm>
            <a:off x="6664042" y="1526543"/>
            <a:ext cx="432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do sistema.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A3824B-777C-A7E5-94DF-0A4B24B32BA6}"/>
              </a:ext>
            </a:extLst>
          </p:cNvPr>
          <p:cNvSpPr txBox="1"/>
          <p:nvPr/>
        </p:nvSpPr>
        <p:spPr>
          <a:xfrm>
            <a:off x="6664042" y="2035090"/>
            <a:ext cx="41148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Estilização de elementos.</a:t>
            </a: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93B34E1-EB40-DF18-C712-A8E4E022535E}"/>
              </a:ext>
            </a:extLst>
          </p:cNvPr>
          <p:cNvSpPr txBox="1"/>
          <p:nvPr/>
        </p:nvSpPr>
        <p:spPr>
          <a:xfrm>
            <a:off x="928252" y="2336768"/>
            <a:ext cx="207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de login. </a:t>
            </a: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34695E3-DE1C-A819-2A37-71222E786F2D}"/>
              </a:ext>
            </a:extLst>
          </p:cNvPr>
          <p:cNvSpPr txBox="1"/>
          <p:nvPr/>
        </p:nvSpPr>
        <p:spPr>
          <a:xfrm>
            <a:off x="914397" y="2651742"/>
            <a:ext cx="187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reserva</a:t>
            </a:r>
          </a:p>
        </p:txBody>
      </p:sp>
    </p:spTree>
    <p:extLst>
      <p:ext uri="{BB962C8B-B14F-4D97-AF65-F5344CB8AC3E}">
        <p14:creationId xmlns:p14="http://schemas.microsoft.com/office/powerpoint/2010/main" val="7338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  <p:bldP spid="13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4EB075B-5C87-B29B-C40C-CBA67E1B3CEE}"/>
              </a:ext>
            </a:extLst>
          </p:cNvPr>
          <p:cNvSpPr txBox="1"/>
          <p:nvPr/>
        </p:nvSpPr>
        <p:spPr>
          <a:xfrm>
            <a:off x="1482436" y="512618"/>
            <a:ext cx="7813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contendo os elementos técnicos que foram implementados.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31386E-D8D8-4DE4-4399-D6ECBBC627C6}"/>
              </a:ext>
            </a:extLst>
          </p:cNvPr>
          <p:cNvSpPr txBox="1"/>
          <p:nvPr/>
        </p:nvSpPr>
        <p:spPr>
          <a:xfrm>
            <a:off x="1138051" y="2132203"/>
            <a:ext cx="10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da tela de reservas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6F5B50-2D43-8D00-3F9C-DF645D7A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051" y="2892806"/>
            <a:ext cx="1031965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 função "listar" é acionada pelo botão "Reservar Mesa" e captura o evento de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submit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. Ela extrai os valores preenchidos no formulário, formando um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array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de objetos. Em seguida, verifica se esse objeto já existe na LocalStorage. Se existir, os dados são armazenados na variável "reservas". Os dados são, então, convertidos de JSON para objeto usando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JSON.parse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atualizando a LocalStorage com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localStorage.setItem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('reservas',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JSON.stringify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(reservas))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. Isso permite adicionar os novos valores da reserva e atualizar a lista.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Além disso, há a função "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updateReservationList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", que serve para atualizar a lista de reservas.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Ao longo do projeto, foram utilizados recursos como LocalStorage, estruturas condicionais (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if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else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), manipulação do DOM (usando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getElementById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getElementsByClassName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getElementsByTagName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), além de funções com parâmetros e variáveis. Segue prints das telas 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2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E5EF6A-FC1A-7983-CAEE-52FF4E83D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31127" y="1600200"/>
            <a:ext cx="3879273" cy="3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66277-0A72-983B-3D76-59710A94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4" y="805006"/>
            <a:ext cx="9040091" cy="58203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F0147D-2449-B1D0-6AAB-47143BF19723}"/>
              </a:ext>
            </a:extLst>
          </p:cNvPr>
          <p:cNvSpPr txBox="1"/>
          <p:nvPr/>
        </p:nvSpPr>
        <p:spPr>
          <a:xfrm>
            <a:off x="2417618" y="161928"/>
            <a:ext cx="7356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Principal</a:t>
            </a:r>
          </a:p>
        </p:txBody>
      </p:sp>
    </p:spTree>
    <p:extLst>
      <p:ext uri="{BB962C8B-B14F-4D97-AF65-F5344CB8AC3E}">
        <p14:creationId xmlns:p14="http://schemas.microsoft.com/office/powerpoint/2010/main" val="289864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C8EA09-DAC9-700C-E09F-4BFC5829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720435"/>
            <a:ext cx="8783782" cy="597130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483B2F0-3F1C-0694-3A9C-D2BE8029A00E}"/>
              </a:ext>
            </a:extLst>
          </p:cNvPr>
          <p:cNvSpPr txBox="1"/>
          <p:nvPr/>
        </p:nvSpPr>
        <p:spPr>
          <a:xfrm>
            <a:off x="4461164" y="135660"/>
            <a:ext cx="722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 de Login</a:t>
            </a:r>
          </a:p>
        </p:txBody>
      </p:sp>
    </p:spTree>
    <p:extLst>
      <p:ext uri="{BB962C8B-B14F-4D97-AF65-F5344CB8AC3E}">
        <p14:creationId xmlns:p14="http://schemas.microsoft.com/office/powerpoint/2010/main" val="17182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0B5858-C2C4-42F8-47AA-0E69F0F1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35" y="932811"/>
            <a:ext cx="8465127" cy="57080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D0D2C6-6E53-FF21-3CDE-ADF9D92DF13F}"/>
              </a:ext>
            </a:extLst>
          </p:cNvPr>
          <p:cNvSpPr txBox="1"/>
          <p:nvPr/>
        </p:nvSpPr>
        <p:spPr>
          <a:xfrm>
            <a:off x="4994561" y="217116"/>
            <a:ext cx="220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94502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2330</TotalTime>
  <Words>699</Words>
  <Application>Microsoft Office PowerPoint</Application>
  <PresentationFormat>Widescreen</PresentationFormat>
  <Paragraphs>39</Paragraphs>
  <Slides>14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Söhne</vt:lpstr>
      <vt:lpstr>Söhne Mono</vt:lpstr>
      <vt:lpstr>Tahoma</vt:lpstr>
      <vt:lpstr>Tw Cen MT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Erike Almeida</dc:creator>
  <cp:lastModifiedBy>Erike Almeida</cp:lastModifiedBy>
  <cp:revision>1</cp:revision>
  <dcterms:created xsi:type="dcterms:W3CDTF">2023-12-07T02:37:06Z</dcterms:created>
  <dcterms:modified xsi:type="dcterms:W3CDTF">2023-12-08T17:27:36Z</dcterms:modified>
</cp:coreProperties>
</file>